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43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ЗАКЛЮЧИТЕЛЬНЫЕ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Poppins</vt:lpstr>
      <vt:lpstr>Calibri</vt:lpstr>
      <vt:lpstr>Arial</vt:lpstr>
      <vt:lpstr>Times New Roman</vt:lpstr>
      <vt:lpstr>Roboto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kroha</cp:lastModifiedBy>
  <cp:revision>6</cp:revision>
  <dcterms:created xsi:type="dcterms:W3CDTF">2006-08-16T00:00:00Z</dcterms:created>
  <dcterms:modified xsi:type="dcterms:W3CDTF">2024-02-13T08:43:34Z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